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35" r:id="rId5"/>
    <p:sldId id="336" r:id="rId6"/>
    <p:sldId id="346" r:id="rId7"/>
    <p:sldId id="339" r:id="rId8"/>
    <p:sldId id="345" r:id="rId9"/>
    <p:sldId id="34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394" autoAdjust="0"/>
  </p:normalViewPr>
  <p:slideViewPr>
    <p:cSldViewPr snapToGrid="0">
      <p:cViewPr varScale="1">
        <p:scale>
          <a:sx n="122" d="100"/>
          <a:sy n="122" d="100"/>
        </p:scale>
        <p:origin x="96" y="1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2201" y="960120"/>
            <a:ext cx="6702949" cy="3056343"/>
          </a:xfrm>
        </p:spPr>
        <p:txBody>
          <a:bodyPr/>
          <a:lstStyle/>
          <a:p>
            <a:pPr algn="ctr"/>
            <a:r>
              <a:rPr lang="en-US" dirty="0"/>
              <a:t>Food Truck Favorites</a:t>
            </a:r>
            <a:br>
              <a:rPr lang="en-US" dirty="0"/>
            </a:br>
            <a:br>
              <a:rPr lang="en-US" dirty="0"/>
            </a:br>
            <a:r>
              <a:rPr lang="en-US" sz="2400" dirty="0" err="1"/>
              <a:t>haiyun</a:t>
            </a:r>
            <a:r>
              <a:rPr lang="en-US" sz="2400" dirty="0"/>
              <a:t> yuan</a:t>
            </a:r>
            <a:br>
              <a:rPr lang="en-US" sz="2400" dirty="0"/>
            </a:br>
            <a:r>
              <a:rPr lang="en-US" sz="2400" dirty="0" err="1"/>
              <a:t>yun</a:t>
            </a:r>
            <a:r>
              <a:rPr lang="en-US" sz="2400" dirty="0"/>
              <a:t> </a:t>
            </a:r>
            <a:r>
              <a:rPr lang="en-US" sz="2400" dirty="0" err="1"/>
              <a:t>gu</a:t>
            </a:r>
            <a:br>
              <a:rPr lang="en-US" sz="2400" dirty="0"/>
            </a:br>
            <a:r>
              <a:rPr lang="en-US" sz="2400" dirty="0" err="1"/>
              <a:t>jiajia</a:t>
            </a:r>
            <a:r>
              <a:rPr lang="en-US" sz="2400" dirty="0"/>
              <a:t> ding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Feature list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See images of food trucks of different cuisine</a:t>
            </a:r>
          </a:p>
          <a:p>
            <a:r>
              <a:rPr lang="en-US" dirty="0"/>
              <a:t>Check food truck info, menu, review &amp; ratings, map</a:t>
            </a:r>
          </a:p>
          <a:p>
            <a:r>
              <a:rPr lang="en-US" dirty="0"/>
              <a:t>User login/register</a:t>
            </a:r>
          </a:p>
          <a:p>
            <a:r>
              <a:rPr lang="en-US" dirty="0"/>
              <a:t>Filter, search bar feature</a:t>
            </a:r>
          </a:p>
          <a:p>
            <a:r>
              <a:rPr lang="en-US" dirty="0"/>
              <a:t>Add to cart and checkout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ZA" dirty="0"/>
              <a:t>UI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BF0DE-2FEA-5A88-E9A0-39B422C1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51" y="536893"/>
            <a:ext cx="5669027" cy="6162485"/>
          </a:xfrm>
          <a:prstGeom prst="rect">
            <a:avLst/>
          </a:prstGeom>
        </p:spPr>
      </p:pic>
      <p:pic>
        <p:nvPicPr>
          <p:cNvPr id="9" name="Picture 8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93146BA8-440D-EF4A-8499-4404D791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5" t="33408" r="25818" b="16339"/>
          <a:stretch/>
        </p:blipFill>
        <p:spPr>
          <a:xfrm>
            <a:off x="427322" y="2423235"/>
            <a:ext cx="5493302" cy="279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MVP (Minimal viable product) code example</a:t>
            </a:r>
            <a:endParaRPr lang="en-ZA" dirty="0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D4ABD4F-2415-A948-3A22-8C2C96ABE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" r="2686"/>
          <a:stretch/>
        </p:blipFill>
        <p:spPr>
          <a:xfrm>
            <a:off x="911352" y="2058669"/>
            <a:ext cx="6192838" cy="3687763"/>
          </a:xfrm>
          <a:prstGeom prst="rect">
            <a:avLst/>
          </a:prstGeom>
          <a:noFill/>
        </p:spPr>
      </p:pic>
      <p:pic>
        <p:nvPicPr>
          <p:cNvPr id="8" name="Picture 7" descr="A food truck with stools and lights&#10;&#10;Description automatically generated">
            <a:extLst>
              <a:ext uri="{FF2B5EF4-FFF2-40B4-BE49-F238E27FC236}">
                <a16:creationId xmlns:a16="http://schemas.microsoft.com/office/drawing/2014/main" id="{BDA89501-00D2-EAB8-676D-34DCB2749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7368"/>
          <a:stretch/>
        </p:blipFill>
        <p:spPr>
          <a:xfrm>
            <a:off x="8295483" y="2058670"/>
            <a:ext cx="3002755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Demo implementation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9" name="Picture 8" descr="A screenshot of a food truck&#10;&#10;Description automatically generated">
            <a:extLst>
              <a:ext uri="{FF2B5EF4-FFF2-40B4-BE49-F238E27FC236}">
                <a16:creationId xmlns:a16="http://schemas.microsoft.com/office/drawing/2014/main" id="{212571DC-87AE-0E3A-91A8-47D3063C6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85" y="1971922"/>
            <a:ext cx="8322498" cy="39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{30491A07-E0BC-4679-A02B-D6EF38EB73EA}tf16411248_win32</Template>
  <TotalTime>48</TotalTime>
  <Words>67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 Light</vt:lpstr>
      <vt:lpstr>Calibri</vt:lpstr>
      <vt:lpstr>Posterama</vt:lpstr>
      <vt:lpstr>Custom</vt:lpstr>
      <vt:lpstr>Food Truck Favorites  haiyun yuan yun gu jiajia ding</vt:lpstr>
      <vt:lpstr>Feature list </vt:lpstr>
      <vt:lpstr>UI Design</vt:lpstr>
      <vt:lpstr>MVP (Minimal viable product) code example</vt:lpstr>
      <vt:lpstr>Demo implementation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Truck Favorites  haiyun yuan yun gu jiajia ding</dc:title>
  <dc:creator>Jiajia Ding</dc:creator>
  <cp:lastModifiedBy>Jiajia Ding</cp:lastModifiedBy>
  <cp:revision>3</cp:revision>
  <dcterms:created xsi:type="dcterms:W3CDTF">2024-03-29T23:32:13Z</dcterms:created>
  <dcterms:modified xsi:type="dcterms:W3CDTF">2024-03-31T23:01:06Z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